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5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9.png"/><Relationship Id="rId7" Type="http://schemas.openxmlformats.org/officeDocument/2006/relationships/image" Target="../media/image3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70.png"/><Relationship Id="rId5" Type="http://schemas.openxmlformats.org/officeDocument/2006/relationships/image" Target="../media/image55.png"/><Relationship Id="rId10" Type="http://schemas.openxmlformats.org/officeDocument/2006/relationships/image" Target="../media/image5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7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12" Type="http://schemas.openxmlformats.org/officeDocument/2006/relationships/image" Target="../media/image7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11" Type="http://schemas.openxmlformats.org/officeDocument/2006/relationships/image" Target="../media/image5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7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7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36.png"/><Relationship Id="rId12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54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36.png"/><Relationship Id="rId12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54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36.png"/><Relationship Id="rId12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6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62.png"/><Relationship Id="rId9" Type="http://schemas.openxmlformats.org/officeDocument/2006/relationships/image" Target="../media/image38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6.png"/><Relationship Id="rId7" Type="http://schemas.openxmlformats.org/officeDocument/2006/relationships/image" Target="../media/image37.png"/><Relationship Id="rId12" Type="http://schemas.openxmlformats.org/officeDocument/2006/relationships/image" Target="../media/image6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67.png"/><Relationship Id="rId5" Type="http://schemas.openxmlformats.org/officeDocument/2006/relationships/image" Target="../media/image55.png"/><Relationship Id="rId10" Type="http://schemas.openxmlformats.org/officeDocument/2006/relationships/image" Target="../media/image5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03996" y="2069099"/>
            <a:ext cx="23497921" cy="7460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41688" y="2768812"/>
            <a:ext cx="6344026" cy="191978"/>
            <a:chOff x="11941688" y="2768812"/>
            <a:chExt cx="6344026" cy="1919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41688" y="2768812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2898" y="2768812"/>
            <a:ext cx="3591960" cy="3557118"/>
            <a:chOff x="4512898" y="2768812"/>
            <a:chExt cx="3591960" cy="35571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2898" y="276881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39875" y="7837792"/>
            <a:ext cx="4577795" cy="442364"/>
            <a:chOff x="1839875" y="7837792"/>
            <a:chExt cx="4577795" cy="4423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2339" y="7692132"/>
              <a:ext cx="955715" cy="81118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5521" y="7720102"/>
              <a:ext cx="2665143" cy="7940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875" y="8346960"/>
            <a:ext cx="4577795" cy="442357"/>
            <a:chOff x="1839875" y="8346960"/>
            <a:chExt cx="4577795" cy="4423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863" y="8201301"/>
              <a:ext cx="927143" cy="81118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5521" y="8229264"/>
              <a:ext cx="2774305" cy="8035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47886" y="8878943"/>
            <a:ext cx="4577793" cy="441403"/>
            <a:chOff x="1847886" y="8878943"/>
            <a:chExt cx="4577793" cy="4414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40350" y="8734436"/>
              <a:ext cx="955715" cy="80772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04007" y="8760293"/>
              <a:ext cx="3889010" cy="8035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8100" y="654948"/>
            <a:ext cx="6525495" cy="17437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1908" y="1610711"/>
            <a:ext cx="1869063" cy="12259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4306" y="5257740"/>
            <a:ext cx="2551338" cy="8272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5200" y="4773371"/>
            <a:ext cx="3004148" cy="8557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07482" y="4903464"/>
            <a:ext cx="2849483" cy="10975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34790" y="4331881"/>
            <a:ext cx="3710414" cy="10651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2073" y="5688994"/>
            <a:ext cx="3674989" cy="6501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78104" y="6843533"/>
            <a:ext cx="3335500" cy="9269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3127" y="6233326"/>
            <a:ext cx="2913700" cy="884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48147" y="2427111"/>
            <a:ext cx="14615574" cy="7657777"/>
            <a:chOff x="2548147" y="2427111"/>
            <a:chExt cx="14615574" cy="7657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48147" y="2427111"/>
              <a:ext cx="14615574" cy="76577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7459" y="1445487"/>
            <a:ext cx="4597056" cy="58014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0482" y="4707901"/>
            <a:ext cx="4359386" cy="2283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-190500"/>
            <a:ext cx="3216561" cy="18199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4306" y="5257740"/>
            <a:ext cx="2551338" cy="8272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85200" y="4773371"/>
            <a:ext cx="3004148" cy="8557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482" y="4903464"/>
            <a:ext cx="2849483" cy="1097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4790" y="4331881"/>
            <a:ext cx="3710414" cy="10651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2073" y="5688994"/>
            <a:ext cx="3674989" cy="6501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8104" y="6843533"/>
            <a:ext cx="3335500" cy="9269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3127" y="6233326"/>
            <a:ext cx="2913700" cy="884548"/>
          </a:xfrm>
          <a:prstGeom prst="rect">
            <a:avLst/>
          </a:prstGeom>
        </p:spPr>
      </p:pic>
      <p:pic>
        <p:nvPicPr>
          <p:cNvPr id="10" name="KakaoTalk_20230619_17152827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62001" y="1181100"/>
            <a:ext cx="17164040" cy="891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7459" y="1445487"/>
            <a:ext cx="4635190" cy="58014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0482" y="4726949"/>
            <a:ext cx="8863720" cy="2235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74286" y="8703483"/>
            <a:ext cx="4776266" cy="4776266"/>
            <a:chOff x="11274286" y="8703483"/>
            <a:chExt cx="4776266" cy="47762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11274286" y="8703483"/>
              <a:ext cx="4776266" cy="47762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1908" y="3233453"/>
            <a:ext cx="1558893" cy="10626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6696" y="3223929"/>
            <a:ext cx="1596989" cy="10912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1908" y="6498810"/>
            <a:ext cx="1568417" cy="10912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9500" y="6498810"/>
            <a:ext cx="1635084" cy="10912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5833" y="-1194152"/>
            <a:ext cx="3462154" cy="3428571"/>
            <a:chOff x="-515833" y="-1194152"/>
            <a:chExt cx="3462154" cy="34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15833" y="-1194152"/>
              <a:ext cx="3462154" cy="3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47699" y="3028571"/>
            <a:ext cx="5279665" cy="5279665"/>
            <a:chOff x="14447699" y="3028571"/>
            <a:chExt cx="5279665" cy="52796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47699" y="3028571"/>
              <a:ext cx="5279665" cy="52796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6195" y="1204472"/>
            <a:ext cx="6919437" cy="180087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1609" y="7209768"/>
            <a:ext cx="5436696" cy="26867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6400" y="4036895"/>
            <a:ext cx="6231630" cy="231297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0445" y="4038866"/>
            <a:ext cx="5527496" cy="26962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42732" y="7228727"/>
            <a:ext cx="6124736" cy="20947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098" y="645853"/>
            <a:ext cx="11296729" cy="105991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463666" y="1349518"/>
            <a:ext cx="11702938" cy="11037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8159" y="141464"/>
            <a:ext cx="18356717" cy="52045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2411" y="3962324"/>
            <a:ext cx="2547134" cy="31914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15427" y="3971848"/>
            <a:ext cx="2556667" cy="31724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40765" y="4928584"/>
            <a:ext cx="3472017" cy="10189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69765" y="4938108"/>
            <a:ext cx="3047865" cy="999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2411" y="6168574"/>
            <a:ext cx="2556667" cy="31724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5427" y="6159051"/>
            <a:ext cx="2575744" cy="31914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0289" y="7134841"/>
            <a:ext cx="1983007" cy="9998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79289" y="7134841"/>
            <a:ext cx="3057512" cy="990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9615" y="1445489"/>
            <a:ext cx="6194505" cy="58014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34539" y="5445598"/>
            <a:ext cx="11282196" cy="2283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8100" y="1178748"/>
            <a:ext cx="5957818" cy="18389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2384" y="2273289"/>
            <a:ext cx="2195415" cy="11530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5215" y="5235114"/>
            <a:ext cx="2551338" cy="8272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07482" y="4903464"/>
            <a:ext cx="2849483" cy="1097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34790" y="4331881"/>
            <a:ext cx="3710414" cy="10651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2073" y="5688994"/>
            <a:ext cx="3674989" cy="6501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78104" y="6843533"/>
            <a:ext cx="3335500" cy="9269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6437" y="3472837"/>
            <a:ext cx="12062453" cy="9601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5229" y="4253308"/>
            <a:ext cx="14563880" cy="14468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6437" y="5220717"/>
            <a:ext cx="12180861" cy="9600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6437" y="5984555"/>
            <a:ext cx="10216215" cy="14563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5275" y="8265761"/>
            <a:ext cx="8731396" cy="14468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6437" y="7112320"/>
            <a:ext cx="9572662" cy="1456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7459" y="1445489"/>
            <a:ext cx="4606590" cy="58014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1434" y="4723330"/>
            <a:ext cx="6705310" cy="2245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100" y="1197795"/>
            <a:ext cx="6525247" cy="18008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2384" y="2273289"/>
            <a:ext cx="1741777" cy="11435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4306" y="5257740"/>
            <a:ext cx="2551338" cy="8272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85200" y="4773371"/>
            <a:ext cx="3004148" cy="8557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482" y="4903464"/>
            <a:ext cx="2849483" cy="1097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4790" y="4331881"/>
            <a:ext cx="3710414" cy="10651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2073" y="5688994"/>
            <a:ext cx="3674989" cy="6501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8104" y="6843533"/>
            <a:ext cx="3335500" cy="926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3127" y="6233326"/>
            <a:ext cx="2913700" cy="884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0476" y="3554792"/>
            <a:ext cx="5247339" cy="6171429"/>
            <a:chOff x="2090476" y="3554792"/>
            <a:chExt cx="524733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0476" y="3554792"/>
              <a:ext cx="524733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79764" y="3554792"/>
            <a:ext cx="5901188" cy="6171429"/>
            <a:chOff x="8879764" y="3554792"/>
            <a:chExt cx="5901188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79764" y="3554792"/>
              <a:ext cx="5901188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13934" y="6172836"/>
            <a:ext cx="3588190" cy="3553385"/>
            <a:chOff x="14013934" y="6172836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3934" y="6172836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100" y="1197795"/>
            <a:ext cx="6525247" cy="18008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2384" y="2273289"/>
            <a:ext cx="1741777" cy="11435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4306" y="5257740"/>
            <a:ext cx="2551338" cy="8272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85200" y="4773371"/>
            <a:ext cx="3004148" cy="8557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482" y="4903464"/>
            <a:ext cx="2849483" cy="1097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4790" y="4331881"/>
            <a:ext cx="3710414" cy="10651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2073" y="5688994"/>
            <a:ext cx="3674989" cy="6501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8104" y="6843533"/>
            <a:ext cx="3335500" cy="926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3127" y="6233326"/>
            <a:ext cx="2913700" cy="884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8289" y="3393638"/>
            <a:ext cx="5470088" cy="6332582"/>
            <a:chOff x="1498289" y="3393638"/>
            <a:chExt cx="5470088" cy="6332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8289" y="3393638"/>
              <a:ext cx="5470088" cy="63325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9629" y="3393638"/>
            <a:ext cx="5421324" cy="6332582"/>
            <a:chOff x="9359629" y="3393638"/>
            <a:chExt cx="5421324" cy="63325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59629" y="3393638"/>
              <a:ext cx="5421324" cy="63325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78242" y="6337089"/>
            <a:ext cx="3588190" cy="3553385"/>
            <a:chOff x="14178242" y="6337089"/>
            <a:chExt cx="3588190" cy="35533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8242" y="6337089"/>
              <a:ext cx="3588190" cy="35533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8100" y="1216843"/>
            <a:ext cx="6525495" cy="17437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2384" y="2264880"/>
            <a:ext cx="2977110" cy="11878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4306" y="5257740"/>
            <a:ext cx="2551338" cy="8272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85200" y="4773371"/>
            <a:ext cx="3004148" cy="8557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482" y="4903464"/>
            <a:ext cx="2849483" cy="10975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4790" y="4331881"/>
            <a:ext cx="3710414" cy="10651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2073" y="5688994"/>
            <a:ext cx="3674989" cy="6501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8104" y="6843533"/>
            <a:ext cx="3335500" cy="9269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3127" y="6233326"/>
            <a:ext cx="2913700" cy="884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7619" y="4685708"/>
            <a:ext cx="6171429" cy="2912914"/>
            <a:chOff x="1147619" y="4685708"/>
            <a:chExt cx="6171429" cy="29129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7619" y="4685708"/>
              <a:ext cx="6171429" cy="2912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49056" y="4540501"/>
            <a:ext cx="4225784" cy="3346271"/>
            <a:chOff x="7249056" y="4540501"/>
            <a:chExt cx="4225784" cy="33462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49056" y="4540501"/>
              <a:ext cx="4225784" cy="3346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2264" y="5008647"/>
            <a:ext cx="3652191" cy="2198078"/>
            <a:chOff x="12062264" y="5008647"/>
            <a:chExt cx="3652191" cy="21980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62264" y="5008647"/>
              <a:ext cx="3652191" cy="21980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8100" y="1197795"/>
            <a:ext cx="6525247" cy="18008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2384" y="2255356"/>
            <a:ext cx="4511920" cy="11973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4306" y="5257740"/>
            <a:ext cx="2551338" cy="82722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5200" y="4773371"/>
            <a:ext cx="3004148" cy="8557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07482" y="4903464"/>
            <a:ext cx="2849483" cy="10975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34790" y="4331881"/>
            <a:ext cx="3710414" cy="10651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2073" y="5688994"/>
            <a:ext cx="3674989" cy="6501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78104" y="6843533"/>
            <a:ext cx="3335500" cy="9269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3127" y="6233326"/>
            <a:ext cx="2913700" cy="884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2554" y="3199313"/>
            <a:ext cx="16425622" cy="6671367"/>
            <a:chOff x="712554" y="3199313"/>
            <a:chExt cx="16425622" cy="66713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2554" y="3199313"/>
              <a:ext cx="16425622" cy="6671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932" y="6928307"/>
            <a:ext cx="3724928" cy="14286"/>
            <a:chOff x="1362932" y="6928307"/>
            <a:chExt cx="3724928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362932" y="6928307"/>
              <a:ext cx="3724928" cy="142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3</cp:revision>
  <dcterms:created xsi:type="dcterms:W3CDTF">2023-06-20T14:08:33Z</dcterms:created>
  <dcterms:modified xsi:type="dcterms:W3CDTF">2023-06-20T05:13:53Z</dcterms:modified>
</cp:coreProperties>
</file>